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94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0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79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904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1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093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4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12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3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39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95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74E5-DE86-48C8-A416-4CE3AEBC3505}" type="datetimeFigureOut">
              <a:rPr lang="hr-HR" smtClean="0"/>
              <a:t>1.2.2016.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B21C4-1104-420E-8CA9-ECF3D280A4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65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Autofit/>
          </a:bodyPr>
          <a:lstStyle/>
          <a:p>
            <a:r>
              <a:rPr lang="hr-HR" sz="5400" i="1" dirty="0" smtClean="0"/>
              <a:t>Pécs</a:t>
            </a:r>
            <a:br>
              <a:rPr lang="hr-HR" sz="5400" i="1" dirty="0" smtClean="0"/>
            </a:br>
            <a:r>
              <a:rPr lang="hr-HR" sz="5400" i="1" dirty="0" smtClean="0"/>
              <a:t>(Pečuh, Fünfkirchen, Pečuj, </a:t>
            </a:r>
            <a:r>
              <a:rPr lang="hr-HR" sz="5400" dirty="0" smtClean="0"/>
              <a:t>Sopianae)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13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546749" cy="5546749"/>
          </a:xfrm>
        </p:spPr>
      </p:pic>
      <p:sp>
        <p:nvSpPr>
          <p:cNvPr id="5" name="TextBox 4"/>
          <p:cNvSpPr txBox="1"/>
          <p:nvPr/>
        </p:nvSpPr>
        <p:spPr>
          <a:xfrm>
            <a:off x="2843808" y="540695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Mjesto najbolje zabave u gradu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3322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683697" cy="5762773"/>
          </a:xfrm>
        </p:spPr>
      </p:pic>
      <p:sp>
        <p:nvSpPr>
          <p:cNvPr id="5" name="TextBox 4"/>
          <p:cNvSpPr txBox="1"/>
          <p:nvPr/>
        </p:nvSpPr>
        <p:spPr>
          <a:xfrm>
            <a:off x="2483768" y="6035695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Istvan Pince - restoran star preko 30 godina s tradicionalnim mađarskim jelima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8206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328592" cy="6216692"/>
          </a:xfrm>
        </p:spPr>
      </p:pic>
    </p:spTree>
    <p:extLst>
      <p:ext uri="{BB962C8B-B14F-4D97-AF65-F5344CB8AC3E}">
        <p14:creationId xmlns:p14="http://schemas.microsoft.com/office/powerpoint/2010/main" val="367762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07701" cy="5780776"/>
          </a:xfrm>
        </p:spPr>
      </p:pic>
      <p:sp>
        <p:nvSpPr>
          <p:cNvPr id="5" name="TextBox 4"/>
          <p:cNvSpPr txBox="1"/>
          <p:nvPr/>
        </p:nvSpPr>
        <p:spPr>
          <a:xfrm>
            <a:off x="2051720" y="5949280"/>
            <a:ext cx="51125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Ranokršćanska nekropola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663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073427"/>
          </a:xfrm>
        </p:spPr>
      </p:pic>
      <p:sp>
        <p:nvSpPr>
          <p:cNvPr id="5" name="TextBox 4"/>
          <p:cNvSpPr txBox="1"/>
          <p:nvPr/>
        </p:nvSpPr>
        <p:spPr>
          <a:xfrm>
            <a:off x="2051720" y="594928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Katedrala sv. Bertalana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4140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738049" cy="4248333"/>
          </a:xfrm>
        </p:spPr>
      </p:pic>
      <p:sp>
        <p:nvSpPr>
          <p:cNvPr id="5" name="TextBox 4"/>
          <p:cNvSpPr txBox="1"/>
          <p:nvPr/>
        </p:nvSpPr>
        <p:spPr>
          <a:xfrm>
            <a:off x="2051720" y="522920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Gradski trg Istvána Széchenyija i džamija Gazi Kasim-pašina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4100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458743" cy="5572206"/>
          </a:xfrm>
        </p:spPr>
      </p:pic>
      <p:sp>
        <p:nvSpPr>
          <p:cNvPr id="5" name="TextBox 4"/>
          <p:cNvSpPr txBox="1"/>
          <p:nvPr/>
        </p:nvSpPr>
        <p:spPr>
          <a:xfrm>
            <a:off x="2411760" y="616530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Kiralyi ulica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0953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69725" cy="4785395"/>
          </a:xfrm>
        </p:spPr>
      </p:pic>
      <p:sp>
        <p:nvSpPr>
          <p:cNvPr id="5" name="TextBox 4"/>
          <p:cNvSpPr txBox="1"/>
          <p:nvPr/>
        </p:nvSpPr>
        <p:spPr>
          <a:xfrm>
            <a:off x="2339752" y="566124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Kulturna četvrt Zsolnay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445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779709" cy="5834782"/>
          </a:xfrm>
        </p:spPr>
      </p:pic>
      <p:sp>
        <p:nvSpPr>
          <p:cNvPr id="5" name="TextBox 4"/>
          <p:cNvSpPr txBox="1"/>
          <p:nvPr/>
        </p:nvSpPr>
        <p:spPr>
          <a:xfrm>
            <a:off x="2542420" y="5914727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Filozofski fakultet u Pečuhu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70435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677353" cy="5113117"/>
          </a:xfrm>
        </p:spPr>
      </p:pic>
      <p:sp>
        <p:nvSpPr>
          <p:cNvPr id="5" name="TextBox 4"/>
          <p:cNvSpPr txBox="1"/>
          <p:nvPr/>
        </p:nvSpPr>
        <p:spPr>
          <a:xfrm>
            <a:off x="2483768" y="58772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Sveučilišna knjižnica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64776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683697" cy="5762773"/>
          </a:xfrm>
        </p:spPr>
      </p:pic>
      <p:sp>
        <p:nvSpPr>
          <p:cNvPr id="5" name="TextBox 4"/>
          <p:cNvSpPr txBox="1"/>
          <p:nvPr/>
        </p:nvSpPr>
        <p:spPr>
          <a:xfrm>
            <a:off x="2267744" y="594928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Pollack B-Klub - mjesto održavanja većine prezentacija država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7926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51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Pécs (Pečuh, Fünfkirchen, Pečuj, Sopianae)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Pécs (Pečuh, Fünfkirchen, Pečuj, Sopianae)</dc:title>
  <dc:creator>Goc</dc:creator>
  <cp:lastModifiedBy>Danijela Vnučec Grdović</cp:lastModifiedBy>
  <cp:revision>4</cp:revision>
  <dcterms:created xsi:type="dcterms:W3CDTF">2016-01-28T10:13:35Z</dcterms:created>
  <dcterms:modified xsi:type="dcterms:W3CDTF">2016-02-01T08:15:12Z</dcterms:modified>
</cp:coreProperties>
</file>